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Poppins" panose="00000500000000000000" pitchFamily="2" charset="0"/>
      <p:regular r:id="rId4"/>
      <p:bold r:id="rId5"/>
      <p:italic r:id="rId6"/>
      <p:boldItalic r:id="rId7"/>
    </p:embeddedFont>
    <p:embeddedFont>
      <p:font typeface="Poppins Bold" panose="020B0604020202020204" charset="0"/>
      <p:bold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28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39" autoAdjust="0"/>
    <p:restoredTop sz="94622" autoAdjust="0"/>
  </p:normalViewPr>
  <p:slideViewPr>
    <p:cSldViewPr showGuides="1">
      <p:cViewPr varScale="1">
        <p:scale>
          <a:sx n="47" d="100"/>
          <a:sy n="47" d="100"/>
        </p:scale>
        <p:origin x="396" y="44"/>
      </p:cViewPr>
      <p:guideLst>
        <p:guide orient="horz" pos="2192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NAPCON Slide (4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8" name="AutoShape 8"/>
          <p:cNvSpPr/>
          <p:nvPr/>
        </p:nvSpPr>
        <p:spPr>
          <a:xfrm flipH="1">
            <a:off x="5636851" y="6380945"/>
            <a:ext cx="4158128" cy="0"/>
          </a:xfrm>
          <a:prstGeom prst="line">
            <a:avLst/>
          </a:prstGeom>
          <a:ln w="28575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9" name="AutoShape 9"/>
          <p:cNvSpPr/>
          <p:nvPr/>
        </p:nvSpPr>
        <p:spPr>
          <a:xfrm flipH="1" flipV="1">
            <a:off x="7882153" y="3639768"/>
            <a:ext cx="1912823" cy="0"/>
          </a:xfrm>
          <a:prstGeom prst="line">
            <a:avLst/>
          </a:prstGeom>
          <a:ln w="9525" cap="flat">
            <a:solidFill>
              <a:srgbClr val="FFD697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40" name="AutoShape 10"/>
          <p:cNvSpPr/>
          <p:nvPr/>
        </p:nvSpPr>
        <p:spPr>
          <a:xfrm flipH="1" flipV="1">
            <a:off x="6779738" y="6722780"/>
            <a:ext cx="3015240" cy="0"/>
          </a:xfrm>
          <a:prstGeom prst="line">
            <a:avLst/>
          </a:prstGeom>
          <a:ln w="9525" cap="flat">
            <a:solidFill>
              <a:srgbClr val="FFD697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41" name="AutoShape 12"/>
          <p:cNvSpPr/>
          <p:nvPr/>
        </p:nvSpPr>
        <p:spPr>
          <a:xfrm>
            <a:off x="10022231" y="3224930"/>
            <a:ext cx="0" cy="4815645"/>
          </a:xfrm>
          <a:prstGeom prst="line">
            <a:avLst/>
          </a:prstGeom>
          <a:ln w="1905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Freeform 14"/>
          <p:cNvSpPr/>
          <p:nvPr/>
        </p:nvSpPr>
        <p:spPr>
          <a:xfrm>
            <a:off x="10381347" y="3224930"/>
            <a:ext cx="4496041" cy="858433"/>
          </a:xfrm>
          <a:custGeom>
            <a:avLst/>
            <a:gdLst/>
            <a:ahLst/>
            <a:cxnLst/>
            <a:rect l="l" t="t" r="r" b="b"/>
            <a:pathLst>
              <a:path w="4496041" h="858433">
                <a:moveTo>
                  <a:pt x="0" y="0"/>
                </a:moveTo>
                <a:lnTo>
                  <a:pt x="4496041" y="0"/>
                </a:lnTo>
                <a:lnTo>
                  <a:pt x="4496041" y="858432"/>
                </a:lnTo>
                <a:lnTo>
                  <a:pt x="0" y="8584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3" name="Freeform 15"/>
          <p:cNvSpPr/>
          <p:nvPr/>
        </p:nvSpPr>
        <p:spPr>
          <a:xfrm>
            <a:off x="4755031" y="3415525"/>
            <a:ext cx="667838" cy="667838"/>
          </a:xfrm>
          <a:custGeom>
            <a:avLst/>
            <a:gdLst/>
            <a:ahLst/>
            <a:cxnLst/>
            <a:rect l="l" t="t" r="r" b="b"/>
            <a:pathLst>
              <a:path w="667838" h="667838">
                <a:moveTo>
                  <a:pt x="0" y="0"/>
                </a:moveTo>
                <a:lnTo>
                  <a:pt x="667838" y="0"/>
                </a:lnTo>
                <a:lnTo>
                  <a:pt x="667838" y="667837"/>
                </a:lnTo>
                <a:lnTo>
                  <a:pt x="0" y="667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16"/>
          <p:cNvSpPr/>
          <p:nvPr/>
        </p:nvSpPr>
        <p:spPr>
          <a:xfrm>
            <a:off x="4746656" y="6562797"/>
            <a:ext cx="684587" cy="684587"/>
          </a:xfrm>
          <a:custGeom>
            <a:avLst/>
            <a:gdLst/>
            <a:ahLst/>
            <a:cxnLst/>
            <a:rect l="l" t="t" r="r" b="b"/>
            <a:pathLst>
              <a:path w="684587" h="684587">
                <a:moveTo>
                  <a:pt x="0" y="0"/>
                </a:moveTo>
                <a:lnTo>
                  <a:pt x="684588" y="0"/>
                </a:lnTo>
                <a:lnTo>
                  <a:pt x="684588" y="684587"/>
                </a:lnTo>
                <a:lnTo>
                  <a:pt x="0" y="684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20"/>
          <p:cNvSpPr/>
          <p:nvPr/>
        </p:nvSpPr>
        <p:spPr>
          <a:xfrm>
            <a:off x="10314276" y="4162541"/>
            <a:ext cx="794439" cy="774578"/>
          </a:xfrm>
          <a:custGeom>
            <a:avLst/>
            <a:gdLst/>
            <a:ahLst/>
            <a:cxnLst/>
            <a:rect l="l" t="t" r="r" b="b"/>
            <a:pathLst>
              <a:path w="794439" h="774578">
                <a:moveTo>
                  <a:pt x="0" y="0"/>
                </a:moveTo>
                <a:lnTo>
                  <a:pt x="794440" y="0"/>
                </a:lnTo>
                <a:lnTo>
                  <a:pt x="794440" y="774578"/>
                </a:lnTo>
                <a:lnTo>
                  <a:pt x="0" y="77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6" name="TextBox 28"/>
          <p:cNvSpPr txBox="1"/>
          <p:nvPr/>
        </p:nvSpPr>
        <p:spPr>
          <a:xfrm>
            <a:off x="433513" y="7585280"/>
            <a:ext cx="3768157" cy="45529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3560"/>
              </a:lnSpc>
            </a:pPr>
            <a:r>
              <a:rPr lang="en-IN" altLang="en-US" sz="4400" b="1" dirty="0">
                <a:solidFill>
                  <a:srgbClr val="001C79"/>
                </a:solidFill>
                <a:latin typeface="Poppins" panose="00000500000000000000" pitchFamily="2" charset="0"/>
                <a:ea typeface="Poppins Semi-Bold" panose="00000700000000000000"/>
                <a:cs typeface="Poppins" panose="00000500000000000000" pitchFamily="2" charset="0"/>
                <a:sym typeface="Poppins Semi-Bold" panose="00000700000000000000"/>
              </a:rPr>
              <a:t>Dr Name</a:t>
            </a:r>
          </a:p>
        </p:txBody>
      </p:sp>
      <p:sp>
        <p:nvSpPr>
          <p:cNvPr id="47" name="TextBox 29"/>
          <p:cNvSpPr txBox="1"/>
          <p:nvPr/>
        </p:nvSpPr>
        <p:spPr>
          <a:xfrm>
            <a:off x="5636851" y="6577924"/>
            <a:ext cx="1220735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5"/>
              </a:lnSpc>
            </a:pPr>
            <a:r>
              <a:rPr lang="en-US" sz="1525" b="1" dirty="0" err="1">
                <a:solidFill>
                  <a:srgbClr val="A20062"/>
                </a:solidFill>
                <a:latin typeface="Poppins" panose="00000500000000000000" pitchFamily="2" charset="0"/>
                <a:ea typeface="Poppins Semi-Bold" panose="00000700000000000000"/>
                <a:cs typeface="Poppins" panose="00000500000000000000" pitchFamily="2" charset="0"/>
                <a:sym typeface="Poppins Semi-Bold" panose="00000700000000000000"/>
              </a:rPr>
              <a:t>Affliation</a:t>
            </a:r>
            <a:endParaRPr lang="en-US" sz="1525" b="1" dirty="0">
              <a:solidFill>
                <a:srgbClr val="A20062"/>
              </a:solidFill>
              <a:latin typeface="Poppins" panose="00000500000000000000" pitchFamily="2" charset="0"/>
              <a:ea typeface="Poppins Semi-Bold" panose="00000700000000000000"/>
              <a:cs typeface="Poppins" panose="00000500000000000000" pitchFamily="2" charset="0"/>
              <a:sym typeface="Poppins Semi-Bold" panose="00000700000000000000"/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5636851" y="3489848"/>
            <a:ext cx="2473903" cy="269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35"/>
              </a:lnSpc>
            </a:pPr>
            <a:r>
              <a:rPr lang="en-US" sz="1525" b="1" dirty="0">
                <a:solidFill>
                  <a:srgbClr val="A20062"/>
                </a:solidFill>
                <a:latin typeface="Poppins" panose="00000500000000000000" pitchFamily="2" charset="0"/>
                <a:ea typeface="Poppins Semi-Bold" panose="00000700000000000000"/>
                <a:cs typeface="Poppins" panose="00000500000000000000" pitchFamily="2" charset="0"/>
                <a:sym typeface="Poppins Semi-Bold" panose="00000700000000000000"/>
              </a:rPr>
              <a:t>Present Designation</a:t>
            </a:r>
          </a:p>
        </p:txBody>
      </p:sp>
      <p:sp>
        <p:nvSpPr>
          <p:cNvPr id="49" name="TextBox 31"/>
          <p:cNvSpPr txBox="1"/>
          <p:nvPr/>
        </p:nvSpPr>
        <p:spPr>
          <a:xfrm>
            <a:off x="5636851" y="6975315"/>
            <a:ext cx="3357020" cy="281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5"/>
              </a:lnSpc>
            </a:pPr>
            <a:r>
              <a:rPr lang="en-IN" altLang="en-US" sz="1565" b="1" dirty="0">
                <a:solidFill>
                  <a:srgbClr val="001C79"/>
                </a:solidFill>
                <a:latin typeface="Poppins" panose="00000500000000000000" pitchFamily="2" charset="0"/>
                <a:ea typeface="Poppins Semi-Bold" panose="00000700000000000000"/>
                <a:cs typeface="Poppins" panose="00000500000000000000" pitchFamily="2" charset="0"/>
                <a:sym typeface="Poppins Semi-Bold" panose="00000700000000000000"/>
              </a:rPr>
              <a:t>Text</a:t>
            </a:r>
          </a:p>
        </p:txBody>
      </p:sp>
      <p:sp>
        <p:nvSpPr>
          <p:cNvPr id="50" name="TextBox 34"/>
          <p:cNvSpPr txBox="1"/>
          <p:nvPr/>
        </p:nvSpPr>
        <p:spPr>
          <a:xfrm>
            <a:off x="11361591" y="3480323"/>
            <a:ext cx="2511774" cy="3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0"/>
              </a:lnSpc>
            </a:pPr>
            <a:r>
              <a:rPr lang="en-US" sz="1915" b="1" dirty="0" err="1">
                <a:solidFill>
                  <a:srgbClr val="FFFFF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Achieviements</a:t>
            </a:r>
            <a:r>
              <a:rPr lang="en-US" sz="1915" b="1" dirty="0">
                <a:solidFill>
                  <a:srgbClr val="FFFFF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:</a:t>
            </a:r>
          </a:p>
        </p:txBody>
      </p:sp>
      <p:sp>
        <p:nvSpPr>
          <p:cNvPr id="52" name="TextBox 31"/>
          <p:cNvSpPr txBox="1"/>
          <p:nvPr/>
        </p:nvSpPr>
        <p:spPr>
          <a:xfrm>
            <a:off x="5636851" y="3914018"/>
            <a:ext cx="3357020" cy="281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5"/>
              </a:lnSpc>
            </a:pPr>
            <a:r>
              <a:rPr lang="en-IN" altLang="en-US" sz="1565" b="1" dirty="0">
                <a:solidFill>
                  <a:srgbClr val="001C79"/>
                </a:solidFill>
                <a:latin typeface="Poppins" panose="00000500000000000000" pitchFamily="2" charset="0"/>
                <a:ea typeface="Poppins Semi-Bold" panose="00000700000000000000"/>
                <a:cs typeface="Poppins" panose="00000500000000000000" pitchFamily="2" charset="0"/>
                <a:sym typeface="Poppins Semi-Bold" panose="00000700000000000000"/>
              </a:rPr>
              <a:t>Text</a:t>
            </a:r>
          </a:p>
        </p:txBody>
      </p:sp>
      <p:sp>
        <p:nvSpPr>
          <p:cNvPr id="53" name="TextBox 31"/>
          <p:cNvSpPr txBox="1"/>
          <p:nvPr/>
        </p:nvSpPr>
        <p:spPr>
          <a:xfrm>
            <a:off x="11264574" y="4409177"/>
            <a:ext cx="3357020" cy="281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5"/>
              </a:lnSpc>
            </a:pPr>
            <a:r>
              <a:rPr lang="en-IN" altLang="en-US" sz="1565" b="1" dirty="0">
                <a:solidFill>
                  <a:srgbClr val="001C79"/>
                </a:solidFill>
                <a:latin typeface="Poppins" panose="00000500000000000000" pitchFamily="2" charset="0"/>
                <a:ea typeface="Poppins Semi-Bold" panose="00000700000000000000"/>
                <a:cs typeface="Poppins" panose="00000500000000000000" pitchFamily="2" charset="0"/>
                <a:sym typeface="Poppins Semi-Bold" panose="00000700000000000000"/>
              </a:rPr>
              <a:t>Text</a:t>
            </a:r>
          </a:p>
        </p:txBody>
      </p:sp>
      <p:grpSp>
        <p:nvGrpSpPr>
          <p:cNvPr id="55" name="Group 18"/>
          <p:cNvGrpSpPr/>
          <p:nvPr/>
        </p:nvGrpSpPr>
        <p:grpSpPr>
          <a:xfrm>
            <a:off x="528915" y="2958688"/>
            <a:ext cx="3577355" cy="4288696"/>
            <a:chOff x="0" y="0"/>
            <a:chExt cx="979201" cy="1173910"/>
          </a:xfrm>
        </p:grpSpPr>
        <p:sp>
          <p:nvSpPr>
            <p:cNvPr id="56" name="Freeform 19"/>
            <p:cNvSpPr/>
            <p:nvPr/>
          </p:nvSpPr>
          <p:spPr>
            <a:xfrm>
              <a:off x="0" y="0"/>
              <a:ext cx="979201" cy="1173910"/>
            </a:xfrm>
            <a:custGeom>
              <a:avLst/>
              <a:gdLst/>
              <a:ahLst/>
              <a:cxnLst/>
              <a:rect l="l" t="t" r="r" b="b"/>
              <a:pathLst>
                <a:path w="979201" h="1173910">
                  <a:moveTo>
                    <a:pt x="53217" y="0"/>
                  </a:moveTo>
                  <a:lnTo>
                    <a:pt x="925984" y="0"/>
                  </a:lnTo>
                  <a:cubicBezTo>
                    <a:pt x="955375" y="0"/>
                    <a:pt x="979201" y="23826"/>
                    <a:pt x="979201" y="53217"/>
                  </a:cubicBezTo>
                  <a:lnTo>
                    <a:pt x="979201" y="1120693"/>
                  </a:lnTo>
                  <a:cubicBezTo>
                    <a:pt x="979201" y="1134807"/>
                    <a:pt x="973594" y="1148343"/>
                    <a:pt x="963614" y="1158323"/>
                  </a:cubicBezTo>
                  <a:cubicBezTo>
                    <a:pt x="953634" y="1168304"/>
                    <a:pt x="940098" y="1173910"/>
                    <a:pt x="925984" y="1173910"/>
                  </a:cubicBezTo>
                  <a:lnTo>
                    <a:pt x="53217" y="1173910"/>
                  </a:lnTo>
                  <a:cubicBezTo>
                    <a:pt x="23826" y="1173910"/>
                    <a:pt x="0" y="1150084"/>
                    <a:pt x="0" y="1120693"/>
                  </a:cubicBezTo>
                  <a:lnTo>
                    <a:pt x="0" y="53217"/>
                  </a:lnTo>
                  <a:cubicBezTo>
                    <a:pt x="0" y="39103"/>
                    <a:pt x="5607" y="25567"/>
                    <a:pt x="15587" y="15587"/>
                  </a:cubicBezTo>
                  <a:cubicBezTo>
                    <a:pt x="25567" y="5607"/>
                    <a:pt x="39103" y="0"/>
                    <a:pt x="53217" y="0"/>
                  </a:cubicBezTo>
                  <a:close/>
                </a:path>
              </a:pathLst>
            </a:custGeom>
            <a:blipFill>
              <a:blip r:embed="rId7"/>
              <a:stretch>
                <a:fillRect l="-4639" r="-4639"/>
              </a:stretch>
            </a:blipFill>
            <a:ln w="47625" cap="rnd">
              <a:solidFill>
                <a:srgbClr val="FFBD59"/>
              </a:solidFill>
              <a:prstDash val="solid"/>
              <a:round/>
            </a:ln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7CA63-1ADC-1C32-FFC2-B0A062143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NAPCON Slide (4)">
            <a:extLst>
              <a:ext uri="{FF2B5EF4-FFF2-40B4-BE49-F238E27FC236}">
                <a16:creationId xmlns:a16="http://schemas.microsoft.com/office/drawing/2014/main" id="{168C4B7E-0767-8A68-3D35-8D1C490AC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45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</Words>
  <Application>Microsoft Office PowerPoint</Application>
  <PresentationFormat>Custom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Poppins Bold</vt:lpstr>
      <vt:lpstr>Arial</vt:lpstr>
      <vt:lpstr>Poppins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NAPCON Slide</dc:title>
  <dc:creator>user</dc:creator>
  <cp:lastModifiedBy>userfmgbgx3@outlook.com</cp:lastModifiedBy>
  <cp:revision>8</cp:revision>
  <dcterms:created xsi:type="dcterms:W3CDTF">2006-08-16T00:00:00Z</dcterms:created>
  <dcterms:modified xsi:type="dcterms:W3CDTF">2026-10-19T04:12:25Z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5F944602226D4BE79CCE0C46EED6EF70_13</vt:lpwstr>
  </property>
  <property fmtid="{D5CDD505-2E9C-101B-9397-08002B2CF9AE}" pid="3" name="KSOProductBuildVer">
    <vt:lpwstr>1033-12.1.0.28485</vt:lpwstr>
  </property>
</Properties>
</file>